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488" r:id="rId2"/>
    <p:sldId id="469" r:id="rId3"/>
    <p:sldId id="471" r:id="rId4"/>
    <p:sldId id="436" r:id="rId5"/>
    <p:sldId id="461" r:id="rId6"/>
    <p:sldId id="462" r:id="rId7"/>
    <p:sldId id="486" r:id="rId8"/>
    <p:sldId id="456" r:id="rId9"/>
    <p:sldId id="451" r:id="rId10"/>
    <p:sldId id="450" r:id="rId11"/>
    <p:sldId id="449" r:id="rId12"/>
    <p:sldId id="448" r:id="rId13"/>
    <p:sldId id="475" r:id="rId14"/>
    <p:sldId id="485" r:id="rId15"/>
    <p:sldId id="477" r:id="rId16"/>
    <p:sldId id="479" r:id="rId17"/>
    <p:sldId id="481" r:id="rId18"/>
    <p:sldId id="482" r:id="rId19"/>
    <p:sldId id="484" r:id="rId20"/>
    <p:sldId id="487" r:id="rId21"/>
    <p:sldId id="489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6697"/>
    <a:srgbClr val="FFDC25"/>
    <a:srgbClr val="FFD742"/>
    <a:srgbClr val="008000"/>
    <a:srgbClr val="FFE406"/>
    <a:srgbClr val="FFE42A"/>
    <a:srgbClr val="6E547D"/>
    <a:srgbClr val="714B0E"/>
    <a:srgbClr val="A696B9"/>
    <a:srgbClr val="192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636"/>
    <p:restoredTop sz="85577"/>
  </p:normalViewPr>
  <p:slideViewPr>
    <p:cSldViewPr snapToGrid="0" snapToObjects="1">
      <p:cViewPr>
        <p:scale>
          <a:sx n="100" d="100"/>
          <a:sy n="100" d="100"/>
        </p:scale>
        <p:origin x="144" y="8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g>
</file>

<file path=ppt/media/image10.jpg>
</file>

<file path=ppt/media/image11.jpg>
</file>

<file path=ppt/media/image13.jpg>
</file>

<file path=ppt/media/image14.jpg>
</file>

<file path=ppt/media/image15.png>
</file>

<file path=ppt/media/image16.jpeg>
</file>

<file path=ppt/media/image17.jpg>
</file>

<file path=ppt/media/image18.jpeg>
</file>

<file path=ppt/media/image2.png>
</file>

<file path=ppt/media/image3.png>
</file>

<file path=ppt/media/image4.jpg>
</file>

<file path=ppt/media/image5.jpg>
</file>

<file path=ppt/media/image6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C200E2-F3C0-B040-8C7B-9673DBC44BA5}" type="datetimeFigureOut">
              <a:rPr lang="en-US" smtClean="0"/>
              <a:t>3/13/18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94B882-0DC1-AC44-8CB5-EEC856103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17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57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044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51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768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426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957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57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43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98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07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522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05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40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86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94B882-0DC1-AC44-8CB5-EEC8561033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21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96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69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19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50429"/>
            <a:ext cx="9143999" cy="514349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 rot="21078797">
            <a:off x="-221256" y="-745322"/>
            <a:ext cx="9425282" cy="20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/>
          <p:cNvSpPr/>
          <p:nvPr userDrawn="1"/>
        </p:nvSpPr>
        <p:spPr>
          <a:xfrm>
            <a:off x="0" y="4745736"/>
            <a:ext cx="9144000" cy="3977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628650" y="2142327"/>
            <a:ext cx="7886700" cy="1282847"/>
          </a:xfrm>
        </p:spPr>
        <p:txBody>
          <a:bodyPr>
            <a:normAutofit/>
          </a:bodyPr>
          <a:lstStyle>
            <a:lvl1pPr>
              <a:defRPr sz="4950">
                <a:ln>
                  <a:noFill/>
                </a:ln>
                <a:solidFill>
                  <a:schemeClr val="bg1"/>
                </a:solidFill>
                <a:effectLst>
                  <a:reflection stA="45000" endPos="0" dist="50800" dir="5400000" sy="-100000" algn="bl" rotWithShape="0"/>
                </a:effectLst>
                <a:latin typeface="Helvetica LT Black" charset="0"/>
                <a:ea typeface="Helvetica LT Black" charset="0"/>
                <a:cs typeface="Helvetica LT Black" charset="0"/>
              </a:defRPr>
            </a:lvl1pPr>
          </a:lstStyle>
          <a:p>
            <a:r>
              <a:rPr lang="en-US" dirty="0"/>
              <a:t>Your Name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73803">
            <a:off x="660148" y="616619"/>
            <a:ext cx="5552535" cy="83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95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7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37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94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20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68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14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8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0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7346E-F266-4644-82A2-2EACAB387D5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AC455-AA9E-2F46-8C69-D5852C826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474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1.jpg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8.emf"/><Relationship Id="rId8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13.jpg"/><Relationship Id="rId8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png"/><Relationship Id="rId7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5" Type="http://schemas.microsoft.com/office/2007/relationships/hdphoto" Target="../media/hdphoto1.wdp"/><Relationship Id="rId6" Type="http://schemas.openxmlformats.org/officeDocument/2006/relationships/image" Target="../media/image16.jpeg"/><Relationship Id="rId7" Type="http://schemas.openxmlformats.org/officeDocument/2006/relationships/image" Target="../media/image17.jpg"/><Relationship Id="rId8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5" Type="http://schemas.microsoft.com/office/2007/relationships/hdphoto" Target="../media/hdphoto1.wdp"/><Relationship Id="rId6" Type="http://schemas.openxmlformats.org/officeDocument/2006/relationships/image" Target="../media/image16.jpeg"/><Relationship Id="rId7" Type="http://schemas.openxmlformats.org/officeDocument/2006/relationships/image" Target="../media/image17.jpg"/><Relationship Id="rId8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18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0" name="Arc 19">
            <a:extLst>
              <a:ext uri="{FF2B5EF4-FFF2-40B4-BE49-F238E27FC236}">
                <a16:creationId xmlns="" xmlns:a16="http://schemas.microsoft.com/office/drawing/2014/main" id="{9C13DEB6-2604-B649-B928-56073B36EADA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9EBB9361-5319-D741-B235-97AFF3571F0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27" name="Arc 26">
            <a:extLst>
              <a:ext uri="{FF2B5EF4-FFF2-40B4-BE49-F238E27FC236}">
                <a16:creationId xmlns="" xmlns:a16="http://schemas.microsoft.com/office/drawing/2014/main" id="{02EBA9FA-B2B3-9240-83FA-44BD94DBF75F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="" xmlns:a16="http://schemas.microsoft.com/office/drawing/2014/main" id="{015FDC64-A1D5-E642-9350-FA12EE3D58D0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="" xmlns:a16="http://schemas.microsoft.com/office/drawing/2014/main" id="{92422D1C-AE66-C545-B91F-3CA7521F7FE4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="" xmlns:a16="http://schemas.microsoft.com/office/drawing/2014/main" id="{01F12C2F-A8FF-1F46-A489-5A7984539731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="" xmlns:a16="http://schemas.microsoft.com/office/drawing/2014/main" id="{E0774408-5B99-3D4A-87CB-73DD835FEA9E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EA7C72DF-75CA-394E-81CD-357F0B428597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88A0E7C8-5E6F-C446-B1C5-9D77ACBDDE5B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B9B4AD41-F135-0243-A7A4-60913E15B4C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08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19" name="Arc 18">
            <a:extLst>
              <a:ext uri="{FF2B5EF4-FFF2-40B4-BE49-F238E27FC236}">
                <a16:creationId xmlns="" xmlns:a16="http://schemas.microsoft.com/office/drawing/2014/main" id="{F1406A7C-2F21-404E-8249-AE2D40794A9E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Arc 20">
            <a:extLst>
              <a:ext uri="{FF2B5EF4-FFF2-40B4-BE49-F238E27FC236}">
                <a16:creationId xmlns="" xmlns:a16="http://schemas.microsoft.com/office/drawing/2014/main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51D35119-DCBE-1040-BDA0-FF80CD1D2A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29" name="Arc 28">
            <a:extLst>
              <a:ext uri="{FF2B5EF4-FFF2-40B4-BE49-F238E27FC236}">
                <a16:creationId xmlns="" xmlns:a16="http://schemas.microsoft.com/office/drawing/2014/main" id="{6F07C921-F994-484C-8F2D-40C1CFFF6301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8E36A583-20F8-1F43-BDC4-FFF6D4F753D9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="" xmlns:a16="http://schemas.microsoft.com/office/drawing/2014/main" id="{C6FCDAC9-3A3F-6E43-908D-C4CA6212BF1B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="" xmlns:a16="http://schemas.microsoft.com/office/drawing/2014/main" id="{4A7A5789-B640-D54C-8AA3-82E9D02A799B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4797F343-03DE-1040-AC3A-C506E19BD4AD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1AB32B87-29AE-E440-8630-EFD1C51AAD24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A2EA2802-C4E5-3E47-AE1D-3D749579F4E5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68A2C076-1020-3F40-9511-4B2A869F4096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="" xmlns:a16="http://schemas.microsoft.com/office/drawing/2014/main" id="{9DA09D7F-8D80-E645-BCD2-1AE39B04D1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47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21" name="Arc 20">
            <a:extLst>
              <a:ext uri="{FF2B5EF4-FFF2-40B4-BE49-F238E27FC236}">
                <a16:creationId xmlns="" xmlns:a16="http://schemas.microsoft.com/office/drawing/2014/main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7" name="Arc 26">
            <a:extLst>
              <a:ext uri="{FF2B5EF4-FFF2-40B4-BE49-F238E27FC236}">
                <a16:creationId xmlns="" xmlns:a16="http://schemas.microsoft.com/office/drawing/2014/main" id="{DF1E650A-14F7-494B-9138-81A3E8114289}"/>
              </a:ext>
            </a:extLst>
          </p:cNvPr>
          <p:cNvSpPr/>
          <p:nvPr/>
        </p:nvSpPr>
        <p:spPr>
          <a:xfrm rot="14854949">
            <a:off x="3042928" y="795059"/>
            <a:ext cx="2679819" cy="2763746"/>
          </a:xfrm>
          <a:prstGeom prst="arc">
            <a:avLst>
              <a:gd name="adj1" fmla="val 855182"/>
              <a:gd name="adj2" fmla="val 4341125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="" xmlns:a16="http://schemas.microsoft.com/office/drawing/2014/main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886018EE-A6E6-C44C-95FC-B1CF2339F6B4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="" xmlns:a16="http://schemas.microsoft.com/office/drawing/2014/main" id="{E0CB6AB8-CCB1-6E48-BE85-5FBC7236BE58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977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21" name="Arc 20">
            <a:extLst>
              <a:ext uri="{FF2B5EF4-FFF2-40B4-BE49-F238E27FC236}">
                <a16:creationId xmlns="" xmlns:a16="http://schemas.microsoft.com/office/drawing/2014/main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7" name="Arc 26">
            <a:extLst>
              <a:ext uri="{FF2B5EF4-FFF2-40B4-BE49-F238E27FC236}">
                <a16:creationId xmlns="" xmlns:a16="http://schemas.microsoft.com/office/drawing/2014/main" id="{DF1E650A-14F7-494B-9138-81A3E8114289}"/>
              </a:ext>
            </a:extLst>
          </p:cNvPr>
          <p:cNvSpPr/>
          <p:nvPr/>
        </p:nvSpPr>
        <p:spPr>
          <a:xfrm rot="14854949">
            <a:off x="3042928" y="795059"/>
            <a:ext cx="2679819" cy="2763746"/>
          </a:xfrm>
          <a:prstGeom prst="arc">
            <a:avLst>
              <a:gd name="adj1" fmla="val 855182"/>
              <a:gd name="adj2" fmla="val 4341125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="" xmlns:a16="http://schemas.microsoft.com/office/drawing/2014/main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886018EE-A6E6-C44C-95FC-B1CF2339F6B4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="" xmlns:a16="http://schemas.microsoft.com/office/drawing/2014/main" id="{E0CB6AB8-CCB1-6E48-BE85-5FBC7236BE58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434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21" name="Arc 20">
            <a:extLst>
              <a:ext uri="{FF2B5EF4-FFF2-40B4-BE49-F238E27FC236}">
                <a16:creationId xmlns="" xmlns:a16="http://schemas.microsoft.com/office/drawing/2014/main" id="{CAE11865-EC40-314E-A87A-59FDF221AE36}"/>
              </a:ext>
            </a:extLst>
          </p:cNvPr>
          <p:cNvSpPr/>
          <p:nvPr/>
        </p:nvSpPr>
        <p:spPr>
          <a:xfrm rot="14854949">
            <a:off x="3046002" y="795057"/>
            <a:ext cx="2679819" cy="2763746"/>
          </a:xfrm>
          <a:prstGeom prst="arc">
            <a:avLst>
              <a:gd name="adj1" fmla="val 8754088"/>
              <a:gd name="adj2" fmla="val 10951398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27" name="Arc 26">
            <a:extLst>
              <a:ext uri="{FF2B5EF4-FFF2-40B4-BE49-F238E27FC236}">
                <a16:creationId xmlns="" xmlns:a16="http://schemas.microsoft.com/office/drawing/2014/main" id="{DF1E650A-14F7-494B-9138-81A3E8114289}"/>
              </a:ext>
            </a:extLst>
          </p:cNvPr>
          <p:cNvSpPr/>
          <p:nvPr/>
        </p:nvSpPr>
        <p:spPr>
          <a:xfrm rot="14854949">
            <a:off x="3042928" y="795059"/>
            <a:ext cx="2679819" cy="2763746"/>
          </a:xfrm>
          <a:prstGeom prst="arc">
            <a:avLst>
              <a:gd name="adj1" fmla="val 855182"/>
              <a:gd name="adj2" fmla="val 4341125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="" xmlns:a16="http://schemas.microsoft.com/office/drawing/2014/main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886018EE-A6E6-C44C-95FC-B1CF2339F6B4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c 30">
            <a:extLst>
              <a:ext uri="{FF2B5EF4-FFF2-40B4-BE49-F238E27FC236}">
                <a16:creationId xmlns="" xmlns:a16="http://schemas.microsoft.com/office/drawing/2014/main" id="{E0CB6AB8-CCB1-6E48-BE85-5FBC7236BE58}"/>
              </a:ext>
            </a:extLst>
          </p:cNvPr>
          <p:cNvSpPr/>
          <p:nvPr/>
        </p:nvSpPr>
        <p:spPr>
          <a:xfrm rot="5728578">
            <a:off x="3042929" y="811278"/>
            <a:ext cx="2679819" cy="2763746"/>
          </a:xfrm>
          <a:prstGeom prst="arc">
            <a:avLst>
              <a:gd name="adj1" fmla="val 836729"/>
              <a:gd name="adj2" fmla="val 4073819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="" xmlns:a16="http://schemas.microsoft.com/office/drawing/2014/main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0505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="" xmlns:a16="http://schemas.microsoft.com/office/drawing/2014/main" id="{12DAF0C9-6683-7B47-9026-697E1645D1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="" xmlns:a16="http://schemas.microsoft.com/office/drawing/2014/main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070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177519B-5A5F-DB48-897E-CDCD52869359}"/>
              </a:ext>
            </a:extLst>
          </p:cNvPr>
          <p:cNvGrpSpPr>
            <a:grpSpLocks noChangeAspect="1"/>
          </p:cNvGrpSpPr>
          <p:nvPr/>
        </p:nvGrpSpPr>
        <p:grpSpPr>
          <a:xfrm>
            <a:off x="3559202" y="3761070"/>
            <a:ext cx="1708412" cy="968395"/>
            <a:chOff x="1543745" y="3740679"/>
            <a:chExt cx="3595349" cy="2037984"/>
          </a:xfrm>
        </p:grpSpPr>
        <p:pic>
          <p:nvPicPr>
            <p:cNvPr id="25" name="Picture 24" descr="steenkool.jpg">
              <a:extLst>
                <a:ext uri="{FF2B5EF4-FFF2-40B4-BE49-F238E27FC236}">
                  <a16:creationId xmlns="" xmlns:a16="http://schemas.microsoft.com/office/drawing/2014/main" id="{4B45E09A-7260-6E47-989A-E044C0E1B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3" t="-36" r="44078" b="8795"/>
            <a:stretch/>
          </p:blipFill>
          <p:spPr>
            <a:xfrm>
              <a:off x="1543745" y="3740679"/>
              <a:ext cx="1202168" cy="203798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ED5B9E42-9EFE-F841-A7D2-44B578CC74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47" r="49512"/>
            <a:stretch/>
          </p:blipFill>
          <p:spPr>
            <a:xfrm>
              <a:off x="2731684" y="3740680"/>
              <a:ext cx="1202168" cy="203798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9B47C2F5-84C0-FD4D-B089-26DB55F10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9993" r="30581"/>
            <a:stretch/>
          </p:blipFill>
          <p:spPr>
            <a:xfrm>
              <a:off x="3933852" y="3740679"/>
              <a:ext cx="1205242" cy="20379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4B4D3D3-697F-D548-B35F-4AEB0A044A77}"/>
              </a:ext>
            </a:extLst>
          </p:cNvPr>
          <p:cNvSpPr txBox="1"/>
          <p:nvPr/>
        </p:nvSpPr>
        <p:spPr>
          <a:xfrm>
            <a:off x="4040278" y="3224559"/>
            <a:ext cx="718465" cy="52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Fossil</a:t>
            </a:r>
          </a:p>
          <a:p>
            <a:pPr algn="ctr">
              <a:lnSpc>
                <a:spcPts val="166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="" xmlns:a16="http://schemas.microsoft.com/office/drawing/2014/main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08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70" name="Picture 69" descr="shutterstock_119350132.eps">
            <a:extLst>
              <a:ext uri="{FF2B5EF4-FFF2-40B4-BE49-F238E27FC236}">
                <a16:creationId xmlns="" xmlns:a16="http://schemas.microsoft.com/office/drawing/2014/main" id="{33CAA1AB-DC08-7244-83BC-96D6ED495E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8" r="22472" b="66334"/>
          <a:stretch/>
        </p:blipFill>
        <p:spPr>
          <a:xfrm>
            <a:off x="7562062" y="321273"/>
            <a:ext cx="526824" cy="795153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09839FF1-46F2-AC42-B77E-D7B73DCBA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892" y="1189896"/>
            <a:ext cx="2538680" cy="1676587"/>
          </a:xfrm>
          <a:prstGeom prst="rect">
            <a:avLst/>
          </a:prstGeom>
        </p:spPr>
      </p:pic>
      <p:sp>
        <p:nvSpPr>
          <p:cNvPr id="28" name="Arc 27">
            <a:extLst>
              <a:ext uri="{FF2B5EF4-FFF2-40B4-BE49-F238E27FC236}">
                <a16:creationId xmlns="" xmlns:a16="http://schemas.microsoft.com/office/drawing/2014/main" id="{156DC479-E45E-224B-AB0C-065D9DC05479}"/>
              </a:ext>
            </a:extLst>
          </p:cNvPr>
          <p:cNvSpPr/>
          <p:nvPr/>
        </p:nvSpPr>
        <p:spPr>
          <a:xfrm rot="15878647">
            <a:off x="2669904" y="126999"/>
            <a:ext cx="3467566" cy="3659789"/>
          </a:xfrm>
          <a:prstGeom prst="arc">
            <a:avLst>
              <a:gd name="adj1" fmla="val 18353007"/>
              <a:gd name="adj2" fmla="val 3812163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Arc 31">
            <a:extLst>
              <a:ext uri="{FF2B5EF4-FFF2-40B4-BE49-F238E27FC236}">
                <a16:creationId xmlns="" xmlns:a16="http://schemas.microsoft.com/office/drawing/2014/main" id="{6019B37D-7538-6145-8255-6BA6FE6E1DE3}"/>
              </a:ext>
            </a:extLst>
          </p:cNvPr>
          <p:cNvSpPr/>
          <p:nvPr/>
        </p:nvSpPr>
        <p:spPr>
          <a:xfrm rot="15878647">
            <a:off x="2609997" y="573775"/>
            <a:ext cx="3467566" cy="3659789"/>
          </a:xfrm>
          <a:prstGeom prst="arc">
            <a:avLst>
              <a:gd name="adj1" fmla="val 6857021"/>
              <a:gd name="adj2" fmla="val 8883031"/>
            </a:avLst>
          </a:prstGeom>
          <a:ln w="228600">
            <a:solidFill>
              <a:srgbClr val="866697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71B29EC1-69A7-7F4F-B8C8-6B99B28FE1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2074" y="3392877"/>
            <a:ext cx="2649910" cy="1324955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6D876C3E-338D-6B42-9597-DC20F1C1DB0B}"/>
              </a:ext>
            </a:extLst>
          </p:cNvPr>
          <p:cNvSpPr/>
          <p:nvPr/>
        </p:nvSpPr>
        <p:spPr>
          <a:xfrm rot="7191440">
            <a:off x="1699553" y="-725629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00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71B29EC1-69A7-7F4F-B8C8-6B99B28FE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2074" y="3392877"/>
            <a:ext cx="2649910" cy="1324955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6D876C3E-338D-6B42-9597-DC20F1C1DB0B}"/>
              </a:ext>
            </a:extLst>
          </p:cNvPr>
          <p:cNvSpPr/>
          <p:nvPr/>
        </p:nvSpPr>
        <p:spPr>
          <a:xfrm rot="7191440">
            <a:off x="1699553" y="-725629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038B31A2-DB64-934D-B822-E5856037C4D0}"/>
              </a:ext>
            </a:extLst>
          </p:cNvPr>
          <p:cNvSpPr txBox="1"/>
          <p:nvPr/>
        </p:nvSpPr>
        <p:spPr>
          <a:xfrm>
            <a:off x="5578007" y="2453803"/>
            <a:ext cx="622285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39" name="Picture 38" descr="_chemicals.jpg">
            <a:extLst>
              <a:ext uri="{FF2B5EF4-FFF2-40B4-BE49-F238E27FC236}">
                <a16:creationId xmlns="" xmlns:a16="http://schemas.microsoft.com/office/drawing/2014/main" id="{562FEEE6-CA2B-C94A-8293-60F0D7D36EE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9733" y="1593199"/>
            <a:ext cx="1162379" cy="822960"/>
          </a:xfrm>
          <a:prstGeom prst="roundRect">
            <a:avLst/>
          </a:prstGeom>
        </p:spPr>
      </p:pic>
      <p:pic>
        <p:nvPicPr>
          <p:cNvPr id="40" name="Picture 39" descr="8454380_orig.jpg">
            <a:extLst>
              <a:ext uri="{FF2B5EF4-FFF2-40B4-BE49-F238E27FC236}">
                <a16:creationId xmlns="" xmlns:a16="http://schemas.microsoft.com/office/drawing/2014/main" id="{B195DC7F-AF7C-A24D-9C18-779D8047A4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601178"/>
            <a:ext cx="1165860" cy="822960"/>
          </a:xfrm>
          <a:prstGeom prst="roundRect">
            <a:avLst/>
          </a:prstGeom>
        </p:spPr>
      </p:pic>
      <p:pic>
        <p:nvPicPr>
          <p:cNvPr id="41" name="Picture 40" descr="49267195_l.jpg">
            <a:extLst>
              <a:ext uri="{FF2B5EF4-FFF2-40B4-BE49-F238E27FC236}">
                <a16:creationId xmlns="" xmlns:a16="http://schemas.microsoft.com/office/drawing/2014/main" id="{E799A73D-C313-454F-89A4-778C09705DF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3897" y="1593199"/>
            <a:ext cx="1170304" cy="822960"/>
          </a:xfrm>
          <a:prstGeom prst="round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46D51DFB-FB9C-D24E-9C68-05EC1E26FB8F}"/>
              </a:ext>
            </a:extLst>
          </p:cNvPr>
          <p:cNvSpPr txBox="1"/>
          <p:nvPr/>
        </p:nvSpPr>
        <p:spPr>
          <a:xfrm>
            <a:off x="6807861" y="2453803"/>
            <a:ext cx="713657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Plastic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13921745-B056-994F-BED1-5150858AAA3C}"/>
              </a:ext>
            </a:extLst>
          </p:cNvPr>
          <p:cNvSpPr txBox="1"/>
          <p:nvPr/>
        </p:nvSpPr>
        <p:spPr>
          <a:xfrm>
            <a:off x="7830205" y="2453803"/>
            <a:ext cx="1021434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Chemicals</a:t>
            </a:r>
          </a:p>
        </p:txBody>
      </p:sp>
      <p:sp>
        <p:nvSpPr>
          <p:cNvPr id="45" name="Arc 44">
            <a:extLst>
              <a:ext uri="{FF2B5EF4-FFF2-40B4-BE49-F238E27FC236}">
                <a16:creationId xmlns="" xmlns:a16="http://schemas.microsoft.com/office/drawing/2014/main" id="{66854AB0-9D45-A041-893B-C78FA3F35188}"/>
              </a:ext>
            </a:extLst>
          </p:cNvPr>
          <p:cNvSpPr/>
          <p:nvPr/>
        </p:nvSpPr>
        <p:spPr>
          <a:xfrm>
            <a:off x="-188367" y="850057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8788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="" xmlns:a16="http://schemas.microsoft.com/office/drawing/2014/main" id="{76DB5872-57AE-7F4F-AF99-7ADD80EB272F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9D66C732-9AE3-A54F-A1FE-76C2371C06BA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="" xmlns:a16="http://schemas.microsoft.com/office/drawing/2014/main" id="{2752C6A3-C2DC-B34A-A1F8-D1F7F8BDE9EE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6E091342-6C7E-4C46-825B-D8006B9C8A9C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9673036A-E3AD-DD45-9FFC-DADAFA83EDD8}"/>
              </a:ext>
            </a:extLst>
          </p:cNvPr>
          <p:cNvSpPr/>
          <p:nvPr/>
        </p:nvSpPr>
        <p:spPr>
          <a:xfrm>
            <a:off x="-641575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2C8B2FFB-CD43-AF47-96F7-7710B73E1BDE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E4C5512-97F9-FA49-8EA6-8445F3635D8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674EB4EE-9F77-6646-B99A-C75A0F1B9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479" y="1306749"/>
            <a:ext cx="3120135" cy="158173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71B29EC1-69A7-7F4F-B8C8-6B99B28FE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2074" y="3392877"/>
            <a:ext cx="2649910" cy="1324955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="" xmlns:a16="http://schemas.microsoft.com/office/drawing/2014/main" id="{6D876C3E-338D-6B42-9597-DC20F1C1DB0B}"/>
              </a:ext>
            </a:extLst>
          </p:cNvPr>
          <p:cNvSpPr/>
          <p:nvPr/>
        </p:nvSpPr>
        <p:spPr>
          <a:xfrm rot="7191440">
            <a:off x="1699553" y="-725629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038B31A2-DB64-934D-B822-E5856037C4D0}"/>
              </a:ext>
            </a:extLst>
          </p:cNvPr>
          <p:cNvSpPr txBox="1"/>
          <p:nvPr/>
        </p:nvSpPr>
        <p:spPr>
          <a:xfrm>
            <a:off x="5578007" y="2453803"/>
            <a:ext cx="622285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Fuels</a:t>
            </a:r>
          </a:p>
        </p:txBody>
      </p:sp>
      <p:pic>
        <p:nvPicPr>
          <p:cNvPr id="39" name="Picture 38" descr="_chemicals.jpg">
            <a:extLst>
              <a:ext uri="{FF2B5EF4-FFF2-40B4-BE49-F238E27FC236}">
                <a16:creationId xmlns="" xmlns:a16="http://schemas.microsoft.com/office/drawing/2014/main" id="{562FEEE6-CA2B-C94A-8293-60F0D7D36EE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9733" y="1593199"/>
            <a:ext cx="1162379" cy="822960"/>
          </a:xfrm>
          <a:prstGeom prst="roundRect">
            <a:avLst/>
          </a:prstGeom>
        </p:spPr>
      </p:pic>
      <p:pic>
        <p:nvPicPr>
          <p:cNvPr id="40" name="Picture 39" descr="8454380_orig.jpg">
            <a:extLst>
              <a:ext uri="{FF2B5EF4-FFF2-40B4-BE49-F238E27FC236}">
                <a16:creationId xmlns="" xmlns:a16="http://schemas.microsoft.com/office/drawing/2014/main" id="{B195DC7F-AF7C-A24D-9C18-779D8047A4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601178"/>
            <a:ext cx="1165860" cy="822960"/>
          </a:xfrm>
          <a:prstGeom prst="roundRect">
            <a:avLst/>
          </a:prstGeom>
        </p:spPr>
      </p:pic>
      <p:pic>
        <p:nvPicPr>
          <p:cNvPr id="41" name="Picture 40" descr="49267195_l.jpg">
            <a:extLst>
              <a:ext uri="{FF2B5EF4-FFF2-40B4-BE49-F238E27FC236}">
                <a16:creationId xmlns="" xmlns:a16="http://schemas.microsoft.com/office/drawing/2014/main" id="{E799A73D-C313-454F-89A4-778C09705DF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3897" y="1593199"/>
            <a:ext cx="1170304" cy="822960"/>
          </a:xfrm>
          <a:prstGeom prst="round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46D51DFB-FB9C-D24E-9C68-05EC1E26FB8F}"/>
              </a:ext>
            </a:extLst>
          </p:cNvPr>
          <p:cNvSpPr txBox="1"/>
          <p:nvPr/>
        </p:nvSpPr>
        <p:spPr>
          <a:xfrm>
            <a:off x="6807861" y="2453803"/>
            <a:ext cx="713657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Plastic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13921745-B056-994F-BED1-5150858AAA3C}"/>
              </a:ext>
            </a:extLst>
          </p:cNvPr>
          <p:cNvSpPr txBox="1"/>
          <p:nvPr/>
        </p:nvSpPr>
        <p:spPr>
          <a:xfrm>
            <a:off x="7830205" y="2453803"/>
            <a:ext cx="1021434" cy="296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6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Chemicals</a:t>
            </a:r>
          </a:p>
        </p:txBody>
      </p:sp>
      <p:sp>
        <p:nvSpPr>
          <p:cNvPr id="45" name="Arc 44">
            <a:extLst>
              <a:ext uri="{FF2B5EF4-FFF2-40B4-BE49-F238E27FC236}">
                <a16:creationId xmlns="" xmlns:a16="http://schemas.microsoft.com/office/drawing/2014/main" id="{66854AB0-9D45-A041-893B-C78FA3F35188}"/>
              </a:ext>
            </a:extLst>
          </p:cNvPr>
          <p:cNvSpPr/>
          <p:nvPr/>
        </p:nvSpPr>
        <p:spPr>
          <a:xfrm>
            <a:off x="-188367" y="850057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4BF38774-BB19-C24F-B6B3-F1F76402021E}"/>
              </a:ext>
            </a:extLst>
          </p:cNvPr>
          <p:cNvSpPr txBox="1"/>
          <p:nvPr/>
        </p:nvSpPr>
        <p:spPr>
          <a:xfrm>
            <a:off x="3985133" y="285308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sp>
        <p:nvSpPr>
          <p:cNvPr id="28" name="Arc 27">
            <a:extLst>
              <a:ext uri="{FF2B5EF4-FFF2-40B4-BE49-F238E27FC236}">
                <a16:creationId xmlns="" xmlns:a16="http://schemas.microsoft.com/office/drawing/2014/main" id="{831F7950-BE57-C346-A2C6-C0031A893FE2}"/>
              </a:ext>
            </a:extLst>
          </p:cNvPr>
          <p:cNvSpPr/>
          <p:nvPr/>
        </p:nvSpPr>
        <p:spPr>
          <a:xfrm rot="12609295">
            <a:off x="2314686" y="850058"/>
            <a:ext cx="6283810" cy="3950456"/>
          </a:xfrm>
          <a:prstGeom prst="arc">
            <a:avLst>
              <a:gd name="adj1" fmla="val 98265"/>
              <a:gd name="adj2" fmla="val 135236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Arc 28">
            <a:extLst>
              <a:ext uri="{FF2B5EF4-FFF2-40B4-BE49-F238E27FC236}">
                <a16:creationId xmlns="" xmlns:a16="http://schemas.microsoft.com/office/drawing/2014/main" id="{11916964-D200-CA4F-812C-418896FF62B1}"/>
              </a:ext>
            </a:extLst>
          </p:cNvPr>
          <p:cNvSpPr/>
          <p:nvPr/>
        </p:nvSpPr>
        <p:spPr>
          <a:xfrm rot="16200000">
            <a:off x="1622673" y="1938402"/>
            <a:ext cx="6283810" cy="3605638"/>
          </a:xfrm>
          <a:prstGeom prst="arc">
            <a:avLst>
              <a:gd name="adj1" fmla="val 98265"/>
              <a:gd name="adj2" fmla="val 1653313"/>
            </a:avLst>
          </a:prstGeom>
          <a:ln w="98425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065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Kitty Nijmeijer</a:t>
            </a:r>
          </a:p>
        </p:txBody>
      </p:sp>
    </p:spTree>
    <p:extLst>
      <p:ext uri="{BB962C8B-B14F-4D97-AF65-F5344CB8AC3E}">
        <p14:creationId xmlns:p14="http://schemas.microsoft.com/office/powerpoint/2010/main" val="3299449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6DD9C16-4E73-B448-B527-06ED4B63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62" y="-74428"/>
            <a:ext cx="9275628" cy="52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71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4546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6DD9C16-4E73-B448-B527-06ED4B63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62" y="-74428"/>
            <a:ext cx="9275628" cy="52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366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6027AD71-BEC6-3B41-87A5-123DAA0065D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2039720-D672-E640-A1B5-3E7788FD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" r="6676"/>
          <a:stretch/>
        </p:blipFill>
        <p:spPr>
          <a:xfrm>
            <a:off x="327134" y="1471277"/>
            <a:ext cx="2408183" cy="159685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66B2878C-EB4A-414A-BA90-CD5D27F6F422}"/>
              </a:ext>
            </a:extLst>
          </p:cNvPr>
          <p:cNvSpPr txBox="1"/>
          <p:nvPr/>
        </p:nvSpPr>
        <p:spPr>
          <a:xfrm>
            <a:off x="964114" y="318463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0CA539E5-9175-A142-97BD-2EAC2767A724}"/>
              </a:ext>
            </a:extLst>
          </p:cNvPr>
          <p:cNvSpPr txBox="1"/>
          <p:nvPr/>
        </p:nvSpPr>
        <p:spPr>
          <a:xfrm>
            <a:off x="3101084" y="147846"/>
            <a:ext cx="294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economy</a:t>
            </a:r>
          </a:p>
        </p:txBody>
      </p:sp>
    </p:spTree>
    <p:extLst>
      <p:ext uri="{BB962C8B-B14F-4D97-AF65-F5344CB8AC3E}">
        <p14:creationId xmlns:p14="http://schemas.microsoft.com/office/powerpoint/2010/main" val="2349648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6027AD71-BEC6-3B41-87A5-123DAA0065D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2039720-D672-E640-A1B5-3E7788FD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" r="6676"/>
          <a:stretch/>
        </p:blipFill>
        <p:spPr>
          <a:xfrm>
            <a:off x="327134" y="1471277"/>
            <a:ext cx="2408183" cy="15968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D425B7F7-5D33-544A-B81A-3124BDC268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3"/>
          <a:stretch/>
        </p:blipFill>
        <p:spPr>
          <a:xfrm>
            <a:off x="3375792" y="1475794"/>
            <a:ext cx="2408182" cy="16024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66B2878C-EB4A-414A-BA90-CD5D27F6F422}"/>
              </a:ext>
            </a:extLst>
          </p:cNvPr>
          <p:cNvSpPr txBox="1"/>
          <p:nvPr/>
        </p:nvSpPr>
        <p:spPr>
          <a:xfrm>
            <a:off x="964114" y="318463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5DB174FB-6AA8-3A4F-937F-5153EF499C13}"/>
              </a:ext>
            </a:extLst>
          </p:cNvPr>
          <p:cNvSpPr txBox="1"/>
          <p:nvPr/>
        </p:nvSpPr>
        <p:spPr>
          <a:xfrm>
            <a:off x="4024414" y="318463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="" xmlns:a16="http://schemas.microsoft.com/office/drawing/2014/main" id="{29686BE9-6595-5D40-B065-0FC9FFC32DC4}"/>
              </a:ext>
            </a:extLst>
          </p:cNvPr>
          <p:cNvCxnSpPr>
            <a:cxnSpLocks/>
          </p:cNvCxnSpPr>
          <p:nvPr/>
        </p:nvCxnSpPr>
        <p:spPr>
          <a:xfrm>
            <a:off x="2822027" y="2269703"/>
            <a:ext cx="449318" cy="0"/>
          </a:xfrm>
          <a:prstGeom prst="straightConnector1">
            <a:avLst/>
          </a:prstGeom>
          <a:ln w="50800">
            <a:solidFill>
              <a:schemeClr val="bg1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0CA539E5-9175-A142-97BD-2EAC2767A724}"/>
              </a:ext>
            </a:extLst>
          </p:cNvPr>
          <p:cNvSpPr txBox="1"/>
          <p:nvPr/>
        </p:nvSpPr>
        <p:spPr>
          <a:xfrm>
            <a:off x="3101084" y="147846"/>
            <a:ext cx="294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economy</a:t>
            </a:r>
          </a:p>
        </p:txBody>
      </p:sp>
    </p:spTree>
    <p:extLst>
      <p:ext uri="{BB962C8B-B14F-4D97-AF65-F5344CB8AC3E}">
        <p14:creationId xmlns:p14="http://schemas.microsoft.com/office/powerpoint/2010/main" val="329336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6027AD71-BEC6-3B41-87A5-123DAA0065DE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2039720-D672-E640-A1B5-3E7788FDC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5" r="6676"/>
          <a:stretch/>
        </p:blipFill>
        <p:spPr>
          <a:xfrm>
            <a:off x="327134" y="1471277"/>
            <a:ext cx="2408183" cy="15968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D425B7F7-5D33-544A-B81A-3124BDC268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23"/>
          <a:stretch/>
        </p:blipFill>
        <p:spPr>
          <a:xfrm>
            <a:off x="3375792" y="1475794"/>
            <a:ext cx="2408182" cy="16024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="" xmlns:a16="http://schemas.microsoft.com/office/drawing/2014/main" id="{DEEC5D84-048C-AC46-A0A6-547D6E257E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3135" y="1472739"/>
            <a:ext cx="2408182" cy="160545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66B2878C-EB4A-414A-BA90-CD5D27F6F422}"/>
              </a:ext>
            </a:extLst>
          </p:cNvPr>
          <p:cNvSpPr txBox="1"/>
          <p:nvPr/>
        </p:nvSpPr>
        <p:spPr>
          <a:xfrm>
            <a:off x="964114" y="318463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5DB174FB-6AA8-3A4F-937F-5153EF499C13}"/>
              </a:ext>
            </a:extLst>
          </p:cNvPr>
          <p:cNvSpPr txBox="1"/>
          <p:nvPr/>
        </p:nvSpPr>
        <p:spPr>
          <a:xfrm>
            <a:off x="4024414" y="318463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="" xmlns:a16="http://schemas.microsoft.com/office/drawing/2014/main" id="{114D1DF9-7D9E-DB48-8D60-D9ED180E5F1B}"/>
              </a:ext>
            </a:extLst>
          </p:cNvPr>
          <p:cNvSpPr txBox="1"/>
          <p:nvPr/>
        </p:nvSpPr>
        <p:spPr>
          <a:xfrm>
            <a:off x="7212176" y="3184635"/>
            <a:ext cx="830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Waste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="" xmlns:a16="http://schemas.microsoft.com/office/drawing/2014/main" id="{29686BE9-6595-5D40-B065-0FC9FFC32DC4}"/>
              </a:ext>
            </a:extLst>
          </p:cNvPr>
          <p:cNvCxnSpPr>
            <a:cxnSpLocks/>
          </p:cNvCxnSpPr>
          <p:nvPr/>
        </p:nvCxnSpPr>
        <p:spPr>
          <a:xfrm>
            <a:off x="2822027" y="2269703"/>
            <a:ext cx="449318" cy="0"/>
          </a:xfrm>
          <a:prstGeom prst="straightConnector1">
            <a:avLst/>
          </a:prstGeom>
          <a:ln w="50800">
            <a:solidFill>
              <a:schemeClr val="bg1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="" xmlns:a16="http://schemas.microsoft.com/office/drawing/2014/main" id="{8202E70F-308C-D748-997C-24615697A17E}"/>
              </a:ext>
            </a:extLst>
          </p:cNvPr>
          <p:cNvCxnSpPr>
            <a:cxnSpLocks/>
          </p:cNvCxnSpPr>
          <p:nvPr/>
        </p:nvCxnSpPr>
        <p:spPr>
          <a:xfrm>
            <a:off x="5883165" y="2276994"/>
            <a:ext cx="449318" cy="0"/>
          </a:xfrm>
          <a:prstGeom prst="straightConnector1">
            <a:avLst/>
          </a:prstGeom>
          <a:ln w="50800">
            <a:solidFill>
              <a:schemeClr val="bg1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0CA539E5-9175-A142-97BD-2EAC2767A724}"/>
              </a:ext>
            </a:extLst>
          </p:cNvPr>
          <p:cNvSpPr txBox="1"/>
          <p:nvPr/>
        </p:nvSpPr>
        <p:spPr>
          <a:xfrm>
            <a:off x="3101084" y="147846"/>
            <a:ext cx="2941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economy</a:t>
            </a:r>
          </a:p>
        </p:txBody>
      </p:sp>
    </p:spTree>
    <p:extLst>
      <p:ext uri="{BB962C8B-B14F-4D97-AF65-F5344CB8AC3E}">
        <p14:creationId xmlns:p14="http://schemas.microsoft.com/office/powerpoint/2010/main" val="2743327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6DD9C16-4E73-B448-B527-06ED4B63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62" y="-74428"/>
            <a:ext cx="9275628" cy="52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07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983BDD-E411-8A4A-B91D-D9848CCF33F9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64537D9-E3A9-B14C-AA62-640A993E8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739" y="1041979"/>
            <a:ext cx="1053795" cy="141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48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4300" y="368300"/>
            <a:ext cx="1778000" cy="5207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84334" y="1607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Solar energy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12015" y="2168790"/>
            <a:ext cx="914400" cy="292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58D12B2F-C853-D648-989A-FF78210401B5}"/>
              </a:ext>
            </a:extLst>
          </p:cNvPr>
          <p:cNvSpPr txBox="1"/>
          <p:nvPr/>
        </p:nvSpPr>
        <p:spPr>
          <a:xfrm>
            <a:off x="3506495" y="702239"/>
            <a:ext cx="856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CO</a:t>
            </a:r>
            <a:r>
              <a:rPr lang="en-US" sz="2800" baseline="-25000" dirty="0">
                <a:latin typeface="Arial"/>
                <a:cs typeface="Arial"/>
              </a:rPr>
              <a:t>2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6C952106-D687-2849-BFEE-9B4EB7C7CE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128"/>
          <a:stretch/>
        </p:blipFill>
        <p:spPr>
          <a:xfrm>
            <a:off x="1967654" y="1034112"/>
            <a:ext cx="1093880" cy="1426778"/>
          </a:xfrm>
          <a:prstGeom prst="rect">
            <a:avLst/>
          </a:prstGeom>
        </p:spPr>
      </p:pic>
      <p:sp>
        <p:nvSpPr>
          <p:cNvPr id="16" name="Arc 15">
            <a:extLst>
              <a:ext uri="{FF2B5EF4-FFF2-40B4-BE49-F238E27FC236}">
                <a16:creationId xmlns="" xmlns:a16="http://schemas.microsoft.com/office/drawing/2014/main" id="{9DFC24C9-8D0E-AA4B-8FB7-F46FEECCDE5C}"/>
              </a:ext>
            </a:extLst>
          </p:cNvPr>
          <p:cNvSpPr/>
          <p:nvPr/>
        </p:nvSpPr>
        <p:spPr>
          <a:xfrm rot="14854949">
            <a:off x="3046001" y="795244"/>
            <a:ext cx="2679819" cy="2763746"/>
          </a:xfrm>
          <a:prstGeom prst="arc">
            <a:avLst>
              <a:gd name="adj1" fmla="val 19148521"/>
              <a:gd name="adj2" fmla="val 20567206"/>
            </a:avLst>
          </a:prstGeom>
          <a:ln w="82550">
            <a:solidFill>
              <a:srgbClr val="008000"/>
            </a:solidFill>
            <a:headEnd type="triangl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A435C516-C1FF-9D44-B32B-F1F000975DC1}"/>
              </a:ext>
            </a:extLst>
          </p:cNvPr>
          <p:cNvSpPr/>
          <p:nvPr/>
        </p:nvSpPr>
        <p:spPr>
          <a:xfrm>
            <a:off x="-499026" y="-496332"/>
            <a:ext cx="1442991" cy="1427660"/>
          </a:xfrm>
          <a:prstGeom prst="ellipse">
            <a:avLst/>
          </a:prstGeom>
          <a:solidFill>
            <a:srgbClr val="FFDC2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="" xmlns:a16="http://schemas.microsoft.com/office/drawing/2014/main" id="{A762E7E4-0517-0A43-8FB4-0CE6EC7A7433}"/>
              </a:ext>
            </a:extLst>
          </p:cNvPr>
          <p:cNvCxnSpPr/>
          <p:nvPr/>
        </p:nvCxnSpPr>
        <p:spPr>
          <a:xfrm>
            <a:off x="803022" y="766999"/>
            <a:ext cx="490143" cy="4826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="" xmlns:a16="http://schemas.microsoft.com/office/drawing/2014/main" id="{D14106CF-711E-1143-836D-A06E449202ED}"/>
              </a:ext>
            </a:extLst>
          </p:cNvPr>
          <p:cNvCxnSpPr/>
          <p:nvPr/>
        </p:nvCxnSpPr>
        <p:spPr>
          <a:xfrm>
            <a:off x="584205" y="976549"/>
            <a:ext cx="404159" cy="5207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="" xmlns:a16="http://schemas.microsoft.com/office/drawing/2014/main" id="{D71764B2-C9BD-E342-8DF7-D25C79A4AC31}"/>
              </a:ext>
            </a:extLst>
          </p:cNvPr>
          <p:cNvCxnSpPr/>
          <p:nvPr/>
        </p:nvCxnSpPr>
        <p:spPr>
          <a:xfrm>
            <a:off x="1035990" y="506649"/>
            <a:ext cx="533400" cy="457200"/>
          </a:xfrm>
          <a:prstGeom prst="straightConnector1">
            <a:avLst/>
          </a:prstGeom>
          <a:ln w="114300">
            <a:solidFill>
              <a:srgbClr val="FFDC25"/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EB6FC422-8151-1145-98B7-205E37F9D7E6}"/>
              </a:ext>
            </a:extLst>
          </p:cNvPr>
          <p:cNvSpPr/>
          <p:nvPr/>
        </p:nvSpPr>
        <p:spPr>
          <a:xfrm>
            <a:off x="-651514" y="-670339"/>
            <a:ext cx="631635" cy="20367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BF865ACA-C97C-3946-ABF7-D7C704EB8A72}"/>
              </a:ext>
            </a:extLst>
          </p:cNvPr>
          <p:cNvSpPr/>
          <p:nvPr/>
        </p:nvSpPr>
        <p:spPr>
          <a:xfrm>
            <a:off x="-489175" y="-670339"/>
            <a:ext cx="1616394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BA4B2219-37E8-8949-A250-CDF55BA2172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44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9983</TotalTime>
  <Words>81</Words>
  <Application>Microsoft Macintosh PowerPoint</Application>
  <PresentationFormat>On-screen Show (16:9)</PresentationFormat>
  <Paragraphs>66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Helvetica LT Black</vt:lpstr>
      <vt:lpstr>Office Theme</vt:lpstr>
      <vt:lpstr>PowerPoint Presentation</vt:lpstr>
      <vt:lpstr>Kitty Nijmeijer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Twente</Company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Nijmeijer</dc:creator>
  <cp:lastModifiedBy>Ray Bogman</cp:lastModifiedBy>
  <cp:revision>308</cp:revision>
  <cp:lastPrinted>2018-03-10T11:26:35Z</cp:lastPrinted>
  <dcterms:created xsi:type="dcterms:W3CDTF">2017-10-16T16:05:11Z</dcterms:created>
  <dcterms:modified xsi:type="dcterms:W3CDTF">2018-03-13T11:27:25Z</dcterms:modified>
</cp:coreProperties>
</file>